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cIkx15fO5kJwjP+I7kNF9w6H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80125" y="2174500"/>
            <a:ext cx="102417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Longest Substring without repeating Char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最长无重复的子串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