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ycSv3hrYXdpaSRESNZBDZZdl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BFS?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什么是宽度优先搜索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