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iU7JnR50SAghU8wDeU5S+LVl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Number of Island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小岛问题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