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gOK+U1d7EWDtqcGA29hX+2cOp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2020075" y="2200225"/>
            <a:ext cx="84018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Word Ladder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单词梯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