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i9r+O3b97IhkjOtMfzw3QAscEo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2020075" y="2200225"/>
            <a:ext cx="8401800" cy="15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What is </a:t>
            </a: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D</a:t>
            </a: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FS?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什么是</a:t>
            </a: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深</a:t>
            </a: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度优先搜索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