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SO2utbJIsloHK8VGLDzD0jwl1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Permutations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排列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