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OSaw5mU5mQCzdYcsH8QA49dHk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Subset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子集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