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ItDQFAFYZ60y/b5DqPO0dDCiv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n queens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n 皇后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