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qiPXBLZV6BP6KxGf+wFO9suP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Reverse Word in a String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逆转单词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