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t8A7RdwhR0iCSkRVY8DXp6HMk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Integer to Roman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整数转罗马数字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