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uL5lGgwvPVf0sWN3LKhWYX781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Typeahead?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提示词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