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vZkCJoja7qTSKSob/fkw3d/Rp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How to implement Trie?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如何实现Trie?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t/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