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vnaLg7EqR0fQA7ZKIkPJqe9v/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Union Find?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什么是并查集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