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71IO/cokQd+rtYj4346pRBT2b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Number Of Island II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小岛问题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