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VBn+6B82hSWzVVJFkqnkXlmA6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DP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什么是动态规划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