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0gwKmhLdL9gEXtVwtTrNTv6ib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Climbing Stairs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爬楼梯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