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iY3OIMF5QRtEC9VE7SkH7B9rs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Unique Path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独一的道路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