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EVFRo2M5J+QGCVOt+KrrOCNaq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Longest Common Subsequence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最长子串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