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jtOlSjiiq+Q7hrUm077tNIkLw3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2020075" y="2200225"/>
            <a:ext cx="8401800" cy="15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Word Break</a:t>
            </a:r>
            <a:endParaRPr b="1" sz="4000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单词拆分</a:t>
            </a:r>
            <a:endParaRPr b="1" sz="4000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