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jaTV1f3BHxhjGYD/4VpyYViZKe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2020075" y="2200225"/>
            <a:ext cx="84018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palindrome partitioning ii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回文分割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