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Libre Franklin Medium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qMo9ltz9ms+FJc3CepXCmNJs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LibreFranklin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3edb351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8a3edb351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3edb3514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8a3edb3514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93f70e6c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93f70e6c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a3edb351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8a3edb351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a3edb351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8a3edb351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3f70e6c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893f70e6c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a3edb351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8a3edb351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3f70e6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893f70e6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3edb351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8a3edb351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3edb351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8a3edb351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3050123" y="2207300"/>
            <a:ext cx="62139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Time Complexity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是时间复杂度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3edb3514_0_53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8a3edb3514_0_53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O(1) -&gt;HashMap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O(logn) -&gt; 二叉树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O(n) -&gt; for 循环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O(nlogn) -&gt; for 循环嵌套二叉树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O(n2) -&gt; for 循环嵌套for 循环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...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100" name="Google Shape;100;g8a3edb3514_0_53"/>
          <p:cNvSpPr txBox="1"/>
          <p:nvPr/>
        </p:nvSpPr>
        <p:spPr>
          <a:xfrm>
            <a:off x="4499050" y="357025"/>
            <a:ext cx="35556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常见的时间复杂度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101" name="Google Shape;101;g8a3edb3514_0_53"/>
          <p:cNvCxnSpPr/>
          <p:nvPr/>
        </p:nvCxnSpPr>
        <p:spPr>
          <a:xfrm>
            <a:off x="4499048" y="1038926"/>
            <a:ext cx="33513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3edb3514_0_61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8a3edb3514_0_61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108" name="Google Shape;108;g8a3edb3514_0_61"/>
          <p:cNvSpPr txBox="1"/>
          <p:nvPr/>
        </p:nvSpPr>
        <p:spPr>
          <a:xfrm>
            <a:off x="1351025" y="357025"/>
            <a:ext cx="8054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常见的算法时间复杂度由小到大依次为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109" name="Google Shape;109;g8a3edb3514_0_61"/>
          <p:cNvCxnSpPr/>
          <p:nvPr/>
        </p:nvCxnSpPr>
        <p:spPr>
          <a:xfrm>
            <a:off x="1518275" y="1029350"/>
            <a:ext cx="6948000" cy="387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g8a3edb351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928" y="2876077"/>
            <a:ext cx="9214739" cy="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93f70e6cd_0_24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893f70e6cd_0_24"/>
          <p:cNvSpPr txBox="1"/>
          <p:nvPr/>
        </p:nvSpPr>
        <p:spPr>
          <a:xfrm>
            <a:off x="1105163" y="2676413"/>
            <a:ext cx="371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这是什么东东</a:t>
            </a: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？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38" name="Google Shape;38;g893f70e6cd_0_24"/>
          <p:cNvCxnSpPr/>
          <p:nvPr/>
        </p:nvCxnSpPr>
        <p:spPr>
          <a:xfrm>
            <a:off x="1105163" y="3429045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g893f70e6cd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050" y="1093024"/>
            <a:ext cx="5781150" cy="43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a3edb3514_0_14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8a3edb3514_0_14"/>
          <p:cNvSpPr txBox="1"/>
          <p:nvPr/>
        </p:nvSpPr>
        <p:spPr>
          <a:xfrm>
            <a:off x="974613" y="2676363"/>
            <a:ext cx="371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1S &gt; 1Min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46" name="Google Shape;46;g8a3edb3514_0_14"/>
          <p:cNvCxnSpPr/>
          <p:nvPr/>
        </p:nvCxnSpPr>
        <p:spPr>
          <a:xfrm>
            <a:off x="1105163" y="3429045"/>
            <a:ext cx="33513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" name="Google Shape;47;g8a3edb351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125" y="1001076"/>
            <a:ext cx="5062999" cy="521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a3edb3514_0_7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8a3edb3514_0_7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测试环境的依赖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数据规模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54" name="Google Shape;54;g8a3edb3514_0_7"/>
          <p:cNvSpPr txBox="1"/>
          <p:nvPr/>
        </p:nvSpPr>
        <p:spPr>
          <a:xfrm>
            <a:off x="4499048" y="357026"/>
            <a:ext cx="3055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事后统计法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55" name="Google Shape;55;g8a3edb3514_0_7"/>
          <p:cNvCxnSpPr/>
          <p:nvPr/>
        </p:nvCxnSpPr>
        <p:spPr>
          <a:xfrm>
            <a:off x="4499048" y="1038926"/>
            <a:ext cx="33513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3f70e6cd_0_35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893f70e6cd_0_35"/>
          <p:cNvSpPr txBox="1"/>
          <p:nvPr/>
        </p:nvSpPr>
        <p:spPr>
          <a:xfrm>
            <a:off x="974613" y="2676363"/>
            <a:ext cx="3712797" cy="752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测试环境的依赖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62" name="Google Shape;62;g893f70e6cd_0_35"/>
          <p:cNvCxnSpPr/>
          <p:nvPr/>
        </p:nvCxnSpPr>
        <p:spPr>
          <a:xfrm>
            <a:off x="1105163" y="3429045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g893f70e6c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372" y="579300"/>
            <a:ext cx="3552925" cy="32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893f70e6cd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375" y="3823275"/>
            <a:ext cx="4873526" cy="28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3edb3514_0_26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8a3edb3514_0_26"/>
          <p:cNvSpPr txBox="1"/>
          <p:nvPr/>
        </p:nvSpPr>
        <p:spPr>
          <a:xfrm>
            <a:off x="974613" y="2676363"/>
            <a:ext cx="371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数据规模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71" name="Google Shape;71;g8a3edb3514_0_26"/>
          <p:cNvCxnSpPr/>
          <p:nvPr/>
        </p:nvCxnSpPr>
        <p:spPr>
          <a:xfrm>
            <a:off x="1105163" y="3429045"/>
            <a:ext cx="33513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g8a3edb351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050" y="1501050"/>
            <a:ext cx="6997925" cy="4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3f70e6cd_0_48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时间复杂度（Time complexity）是一个函数，它定性描述该算法的运行时间。这是一个代表算法输入值的字符串的长度的函数. 时间复杂度常用大O表述，不包括这个函数的低阶项和首项系数。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78" name="Google Shape;78;g893f70e6cd_0_48"/>
          <p:cNvSpPr txBox="1"/>
          <p:nvPr/>
        </p:nvSpPr>
        <p:spPr>
          <a:xfrm>
            <a:off x="4499057" y="294925"/>
            <a:ext cx="3946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时间复杂度定义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79" name="Google Shape;79;g893f70e6cd_0_48"/>
          <p:cNvCxnSpPr/>
          <p:nvPr/>
        </p:nvCxnSpPr>
        <p:spPr>
          <a:xfrm>
            <a:off x="4499048" y="1038926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3edb3514_0_35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关注循环次数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int n = 10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for (int i = 0; i &lt;= n; i++) {</a:t>
            </a:r>
            <a:b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</a:b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	….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85" name="Google Shape;85;g8a3edb3514_0_35"/>
          <p:cNvSpPr txBox="1"/>
          <p:nvPr/>
        </p:nvSpPr>
        <p:spPr>
          <a:xfrm>
            <a:off x="4168825" y="294925"/>
            <a:ext cx="5494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时间复杂度的分析-1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86" name="Google Shape;86;g8a3edb3514_0_35"/>
          <p:cNvCxnSpPr/>
          <p:nvPr/>
        </p:nvCxnSpPr>
        <p:spPr>
          <a:xfrm flipH="1" rot="10800000">
            <a:off x="4258900" y="1038900"/>
            <a:ext cx="3591300" cy="3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3edb3514_0_41"/>
          <p:cNvSpPr txBox="1"/>
          <p:nvPr/>
        </p:nvSpPr>
        <p:spPr>
          <a:xfrm>
            <a:off x="1428325" y="1168325"/>
            <a:ext cx="8234700" cy="4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嵌套代码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int n = 10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for (int i = 0; i &lt;= n; i++) {</a:t>
            </a:r>
            <a:b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</a:b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	for (int j = 1; j &lt;= 2; j++) {</a:t>
            </a:r>
            <a:b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</a:b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		….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for (int i = 0; i &lt;= n; i++) {</a:t>
            </a:r>
            <a:b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</a:b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	for (int j = 0; j &lt;= n; j++) {</a:t>
            </a:r>
            <a:b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</a:b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		….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}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92" name="Google Shape;92;g8a3edb3514_0_41"/>
          <p:cNvSpPr txBox="1"/>
          <p:nvPr/>
        </p:nvSpPr>
        <p:spPr>
          <a:xfrm>
            <a:off x="4168825" y="294925"/>
            <a:ext cx="5494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时间复杂度的分析-2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93" name="Google Shape;93;g8a3edb3514_0_41"/>
          <p:cNvCxnSpPr/>
          <p:nvPr/>
        </p:nvCxnSpPr>
        <p:spPr>
          <a:xfrm flipH="1" rot="10800000">
            <a:off x="4258900" y="1038900"/>
            <a:ext cx="3591300" cy="3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