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</p:sldIdLst>
  <p:sldSz cy="6858000" cx="12192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Libre Franklin Medium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7" roundtripDataSignature="AMtx7mi3BP4E7KOyC66gRrxTlw+FpUht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LibreFranklinMedium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LibreFranklinMedium-italic.fntdata"/><Relationship Id="rId14" Type="http://schemas.openxmlformats.org/officeDocument/2006/relationships/font" Target="fonts/LibreFranklinMedium-bold.fntdata"/><Relationship Id="rId17" Type="http://customschemas.google.com/relationships/presentationmetadata" Target="metadata"/><Relationship Id="rId16" Type="http://schemas.openxmlformats.org/officeDocument/2006/relationships/font" Target="fonts/LibreFranklinMedium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893f70e6cd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g893f70e6cd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版式">
  <p:cSld name="自定义版式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title"/>
          </p:nvPr>
        </p:nvSpPr>
        <p:spPr>
          <a:xfrm>
            <a:off x="228600" y="-2698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5" name="Google Shape;15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8257"/>
            <a:ext cx="12274550" cy="69135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/>
          <p:nvPr/>
        </p:nvSpPr>
        <p:spPr>
          <a:xfrm>
            <a:off x="3050123" y="2207300"/>
            <a:ext cx="6213900" cy="14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What is Li</a:t>
            </a: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nked</a:t>
            </a: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 List?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什么是</a:t>
            </a: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链</a:t>
            </a: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表?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893f70e6cd_0_48"/>
          <p:cNvSpPr txBox="1"/>
          <p:nvPr/>
        </p:nvSpPr>
        <p:spPr>
          <a:xfrm>
            <a:off x="1677973" y="1934020"/>
            <a:ext cx="8576700" cy="29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链表是一种物理存储单元上非连续、非顺序的存储结构，数据元素的逻辑顺序是通过链表中的指针链接次序实现的</a:t>
            </a:r>
            <a:endParaRPr sz="2400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</p:txBody>
      </p:sp>
      <p:sp>
        <p:nvSpPr>
          <p:cNvPr id="37" name="Google Shape;37;g893f70e6cd_0_48"/>
          <p:cNvSpPr txBox="1"/>
          <p:nvPr/>
        </p:nvSpPr>
        <p:spPr>
          <a:xfrm>
            <a:off x="4499057" y="294925"/>
            <a:ext cx="39468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zh-CN" sz="32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定义</a:t>
            </a:r>
            <a:endParaRPr b="1" i="0" sz="32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  <p:cxnSp>
        <p:nvCxnSpPr>
          <p:cNvPr id="38" name="Google Shape;38;g893f70e6cd_0_48"/>
          <p:cNvCxnSpPr/>
          <p:nvPr/>
        </p:nvCxnSpPr>
        <p:spPr>
          <a:xfrm>
            <a:off x="4499048" y="1038926"/>
            <a:ext cx="1048800" cy="6600"/>
          </a:xfrm>
          <a:prstGeom prst="straightConnector1">
            <a:avLst/>
          </a:prstGeom>
          <a:noFill/>
          <a:ln cap="flat" cmpd="sng" w="9525">
            <a:solidFill>
              <a:srgbClr val="F395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6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