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Libre Franklin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gHN5toSCjGeId9B1MufG1M3hmt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LibreFranklinMedium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LibreFranklinMedium-italic.fntdata"/><Relationship Id="rId14" Type="http://schemas.openxmlformats.org/officeDocument/2006/relationships/font" Target="fonts/LibreFranklinMedium-bold.fntdata"/><Relationship Id="rId17" Type="http://customschemas.google.com/relationships/presentationmetadata" Target="metadata"/><Relationship Id="rId16" Type="http://schemas.openxmlformats.org/officeDocument/2006/relationships/font" Target="fonts/LibreFranklin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93f70e6c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893f70e6c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228600" y="-269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8257"/>
            <a:ext cx="12274550" cy="69135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D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ouble 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Linked List?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双向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链表?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93f70e6cd_0_48"/>
          <p:cNvSpPr txBox="1"/>
          <p:nvPr/>
        </p:nvSpPr>
        <p:spPr>
          <a:xfrm>
            <a:off x="1677973" y="1934020"/>
            <a:ext cx="8576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50" u="none" cap="none" strike="noStrik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双向链表(double linked list)定义 双向链表是在单链表的每个结点中，再设置一个指向其前驱结点的指针。</a:t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37" name="Google Shape;37;g893f70e6cd_0_48"/>
          <p:cNvSpPr txBox="1"/>
          <p:nvPr/>
        </p:nvSpPr>
        <p:spPr>
          <a:xfrm>
            <a:off x="4499057" y="294925"/>
            <a:ext cx="39468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定义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38" name="Google Shape;38;g893f70e6cd_0_48"/>
          <p:cNvCxnSpPr/>
          <p:nvPr/>
        </p:nvCxnSpPr>
        <p:spPr>
          <a:xfrm>
            <a:off x="4499048" y="1038926"/>
            <a:ext cx="1048800" cy="66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