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dwdczZx9s7eWrgpXMWHOY1V3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Copy List with Random Pointer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深度拷贝带随即指针的链表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