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h1/ALHhR/ZHFc93LogYnup03nh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3050125" y="2207300"/>
            <a:ext cx="71952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Add Two Numbers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链表相加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