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8+lDGakqhzOW8bxDeuXdVIqce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LRU Cache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面试高频 - 手写LRU 缓存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