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ho9/aKaDJj0+pZ+Kzzx+f2StO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3050125" y="2207300"/>
            <a:ext cx="71952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What is Stack?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什么是栈?</a:t>
            </a:r>
            <a:endParaRPr b="1" sz="4000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