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I0ItLwMAnXnPMJo7UmUag8J/6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Valid Parenthese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括号验证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