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ukYop8TuKKcFeUJtt1nHHiVpM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M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aximum Range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区间最大值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