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+vHrLvZfNO9GtDGoicqgfxhG0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Queue?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什么是队列?</a:t>
            </a:r>
            <a:b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</a:b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