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embeddedFontLst>
    <p:embeddedFont>
      <p:font typeface="Libre Franklin Medium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03">
          <p15:clr>
            <a:srgbClr val="000000"/>
          </p15:clr>
        </p15:guide>
        <p15:guide id="2" pos="3584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gye8bnW9G/QlwjRIDtdqX/noLQ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03" orient="horz"/>
        <p:guide pos="358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font" Target="fonts/LibreFranklinMedium-boldItalic.fntdata"/><Relationship Id="rId9" Type="http://schemas.openxmlformats.org/officeDocument/2006/relationships/font" Target="fonts/LibreFranklin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ibreFranklinMedium-regular.fntdata"/><Relationship Id="rId8" Type="http://schemas.openxmlformats.org/officeDocument/2006/relationships/font" Target="fonts/LibreFranklin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" name="Google Shape;1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自定义版式">
  <p:cSld name="自定义版式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b="0" i="0" sz="4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资源 1" id="10" name="Google Shape;10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41275" y="-26987"/>
            <a:ext cx="12274550" cy="69135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资源 3" id="11" name="Google Shape;1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6560" y="1432560"/>
            <a:ext cx="5880100" cy="570611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"/>
          <p:cNvSpPr txBox="1"/>
          <p:nvPr/>
        </p:nvSpPr>
        <p:spPr>
          <a:xfrm>
            <a:off x="3050125" y="2207300"/>
            <a:ext cx="7195200" cy="14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Implement Queue By Stack     </a:t>
            </a:r>
            <a:endParaRPr b="1" sz="4000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用栈实现队列</a:t>
            </a:r>
            <a:br>
              <a:rPr b="1" i="0" lang="zh-CN" sz="4000" u="none" cap="none" strike="noStrike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</a:br>
            <a:endParaRPr b="1" i="0" sz="40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4_自定义设计方案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2019-06-19T02:08:00Z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