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+M2hYBSXW338pxboPGgOPGMhA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711275" y="2161625"/>
            <a:ext cx="85341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Recommended Results Are Scattered 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    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推荐结果打散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