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QBGoN4IPao2Eiund0lG8puyEa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Binary Search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     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二分法</a:t>
            </a:r>
            <a:b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</a:b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