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YbkK8SBIl8IJbWVZFQDfr54W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Search in Rotated Sorted Array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在旋转有序的数组中搜素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