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cf/r0F8/V1me0H2T2xcHh+Eot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1055075" y="2187350"/>
            <a:ext cx="9189900" cy="14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Find Minimum in Rotated Sorted Array</a:t>
            </a:r>
            <a:b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</a:b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在旋转有序数组中找最小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