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PuGmke4w0JCdyM7TRKul3ANBR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Find Peak Element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找峰值元素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