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CsTMs+x1hgItq4r38anxUxViJ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Wood Cut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切木头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