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2IrxceudWYW90gdrcfwvwhQQV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two pointer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什么是双指针</a:t>
            </a:r>
            <a:b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</a:b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