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2fBqxbUBriEfPq2LwyfuWEQr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25" y="2207300"/>
            <a:ext cx="719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2sum &amp;&amp; 3sum</a:t>
            </a:r>
            <a:br>
              <a:rPr b="1" i="0" lang="zh-CN" sz="4000" u="none" cap="none" strike="noStrike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</a:b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