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fIbFsiuJ+eYBURTKz1sMcF001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Trapping Rain water 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存水问题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