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HSnBNcpiGo6cTVhQn17QIFaR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7.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3 Quick Sort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快速排序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