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vi2funXSREW/sLTv/eBEdk3Fk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7.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4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 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Merge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 Sort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归并排序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