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Libre Franklin Medium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03">
          <p15:clr>
            <a:srgbClr val="000000"/>
          </p15:clr>
        </p15:guide>
        <p15:guide id="2" pos="3584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ha41W27NhHxk4+UnFINwIRgQcm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03" orient="horz"/>
        <p:guide pos="35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LibreFranklinMedium-boldItalic.fntdata"/><Relationship Id="rId9" Type="http://schemas.openxmlformats.org/officeDocument/2006/relationships/font" Target="fonts/LibreFranklin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ibreFranklinMedium-regular.fntdata"/><Relationship Id="rId8" Type="http://schemas.openxmlformats.org/officeDocument/2006/relationships/font" Target="fonts/LibreFranklin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  <a:defRPr b="0" i="0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Yahei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自定义版式">
  <p:cSld name="自定义版式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资源 1"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1275" y="-26987"/>
            <a:ext cx="12274550" cy="6913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资源 3" id="11" name="Google Shape;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6560" y="1432560"/>
            <a:ext cx="5880100" cy="57061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3050135" y="2207303"/>
            <a:ext cx="51705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What is Tree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9400"/>
              </a:buClr>
              <a:buSzPts val="4000"/>
              <a:buFont typeface="Arial"/>
              <a:buNone/>
            </a:pPr>
            <a:r>
              <a:rPr b="1" lang="zh-CN" sz="4000">
                <a:solidFill>
                  <a:srgbClr val="F29400"/>
                </a:solidFill>
                <a:latin typeface="Hei"/>
                <a:ea typeface="Hei"/>
                <a:cs typeface="Hei"/>
                <a:sym typeface="Hei"/>
              </a:rPr>
              <a:t>什么是树？</a:t>
            </a:r>
            <a:endParaRPr b="1" i="0" sz="4000" u="none" cap="none" strike="noStrike">
              <a:solidFill>
                <a:srgbClr val="F29400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4_自定义设计方案">
  <a:themeElements>
    <a:clrScheme name="Office">
      <a:dk1>
        <a:srgbClr val="000000"/>
      </a:dk1>
      <a:lt1>
        <a:srgbClr val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