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brhRf2sxxm0nEG7TnVroLYMAj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Binary Tree Right Side View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二叉树的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右视角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