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zhb88oQKCu3xxiwTKH419dZ0n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47400" y="2225950"/>
            <a:ext cx="100746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Lowest Common Ancestor of a Binary Tree</a:t>
            </a:r>
            <a:endParaRPr sz="1300">
              <a:solidFill>
                <a:srgbClr val="6C6C6C"/>
              </a:solidFill>
              <a:highlight>
                <a:srgbClr val="F5F5F5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二叉树的</a:t>
            </a: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最近公共祖先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