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gMw64OgrZx4jBkgOCuKCW8XJbQ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2020075" y="2200225"/>
            <a:ext cx="84018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Balanced </a:t>
            </a: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Binary Tree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平衡</a:t>
            </a: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二叉树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