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2serqAkeHn65//QJdEqAlqD38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35" y="2207303"/>
            <a:ext cx="51705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What is B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inary 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Tree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什么是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二叉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树？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