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gJCfY9sW7r+IxBXsr6H6We8y7Z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3050123" y="2207300"/>
            <a:ext cx="63297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What is Binary Search Tree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什么是二叉</a:t>
            </a: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查找</a:t>
            </a: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树？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