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pEKnzmOCpAfXecj6TDzd30kz0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35" y="2207303"/>
            <a:ext cx="5170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Tree Travers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al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树的遍历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