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5BGix8NtohkSr7TVPvGDtjPt5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Pre Order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Traversal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前序遍历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